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Lato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1c419c81d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1c419c81d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1c419c81d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1c419c81d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1c419c81d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1c419c81d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1c419c81d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1c419c81d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1c419c81d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1c419c81d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1c419c81d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1c419c81d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c419c81d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c419c81d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1b15aaee2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1b15aaee2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c419c81d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c419c81d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c419c81d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1c419c81d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1c419c81d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1c419c81d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1c419c81d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1c419c81d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1c419c81d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1c419c81d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1c419c81d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1c419c81d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1c419c81d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1c419c81d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ecc7826a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ecc7826a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cc7826a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cc7826a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ecc7826a7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ecc7826a7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c419c81d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1c419c81d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ecc7826a7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ecc7826a7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ecc7826a7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ecc7826a7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c419c81d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c419c81d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59905ee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59905ee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59905ee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59905ee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59905ee7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59905ee7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59905ee7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59905ee7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59905ee7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59905ee7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59905ee7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59905ee7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59905ee7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59905ee7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59905ee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59905ee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59905ee7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59905ee7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59905ee7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59905ee7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1c419c81d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1c419c81d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59905ee7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59905ee7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59905ee7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59905ee7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59905ee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59905ee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location info even though the location is not switched on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59905ee7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59905ee7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1c419c81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1c419c81d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monkeyrunner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tool provides an API for writing programs that control an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Android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device or emulator from outside of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Android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code. ... The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monkey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tool runs in an adb shell directly on the device or emulator and generates pseudo-random streams of user and system events.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1c419c81d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1c419c81d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59905ee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59905ee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1c419c81d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1c419c81d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ed3cd97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ed3cd97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1c419c81d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1c419c81d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ed3cd97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ed3cd97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ed3cd972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ed3cd972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1c419c81d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1c419c81d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constructer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devices/tech/security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.google.com/p/apk2java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12025" y="654750"/>
            <a:ext cx="5838000" cy="3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Security </a:t>
            </a:r>
            <a:r>
              <a:rPr lang="en" sz="2900"/>
              <a:t>CS 595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Guidance by: Prof YUE DUAN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216200" y="637700"/>
            <a:ext cx="70389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Macros: Definition and Uses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1216200" y="1313425"/>
            <a:ext cx="7038900" cy="3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Macro</a:t>
            </a:r>
            <a:endParaRPr sz="2400">
              <a:solidFill>
                <a:srgbClr val="FFFFFF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(which stands for "macro instruction") is a predefined set of commands that will run with the appropriate execution criteria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shortcut that performs multiple instruction in one step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VB programs can run executables with different additional instructions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Macros can be used to make tasks less repetitive by representing a complicated sequence of keystrokes, mouse movements, commands, or other types of input</a:t>
            </a:r>
            <a:endParaRPr sz="2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Macros are a set of actions that can be used to automate tasks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052550" y="693425"/>
            <a:ext cx="70389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Setup Work Environment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683100" y="1445575"/>
            <a:ext cx="82860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WINDOWS 10 Virtual Machine for malware analysis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We have used VMWare for this project</a:t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t="4274" r="17177" b="53611"/>
          <a:stretch/>
        </p:blipFill>
        <p:spPr>
          <a:xfrm>
            <a:off x="812613" y="2287975"/>
            <a:ext cx="7297124" cy="2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1216150" y="822350"/>
            <a:ext cx="70389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Setup Work Environment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667550" y="1567550"/>
            <a:ext cx="8269500" cy="3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3.    </a:t>
            </a:r>
            <a:r>
              <a:rPr lang="en" sz="1500"/>
              <a:t>Register an account on the Hybrid Analysis website</a:t>
            </a:r>
            <a:endParaRPr sz="1500"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t="8927" b="48940"/>
          <a:stretch/>
        </p:blipFill>
        <p:spPr>
          <a:xfrm>
            <a:off x="1163538" y="2271713"/>
            <a:ext cx="7277524" cy="1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1297500" y="739350"/>
            <a:ext cx="70389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Setup Work Environment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body" idx="1"/>
          </p:nvPr>
        </p:nvSpPr>
        <p:spPr>
          <a:xfrm>
            <a:off x="1008375" y="1337850"/>
            <a:ext cx="7999800" cy="3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4</a:t>
            </a:r>
            <a:r>
              <a:rPr lang="en" sz="1400"/>
              <a:t>.     Fill in the vetting request and get the approval link to the assigned email. 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5.     Download the Iranian Pupy Rat malware file on the VM.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l="-267" t="7669" r="14067" b="19145"/>
          <a:stretch/>
        </p:blipFill>
        <p:spPr>
          <a:xfrm>
            <a:off x="1416600" y="2165800"/>
            <a:ext cx="6310799" cy="27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1249138" y="739375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Setup Work Environment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1297500" y="1357975"/>
            <a:ext cx="7038900" cy="3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6. 	Download OfficeMalScanner on the Windows VM from “ reconstrucer.org”</a:t>
            </a:r>
            <a:endParaRPr sz="1400"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r="19935" b="13985"/>
          <a:stretch/>
        </p:blipFill>
        <p:spPr>
          <a:xfrm>
            <a:off x="1720825" y="1769613"/>
            <a:ext cx="5424575" cy="26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297500" y="668200"/>
            <a:ext cx="70389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Tools: OfficeMalScanner</a:t>
            </a: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1216175" y="1354075"/>
            <a:ext cx="7038900" cy="3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Forensic tool to scan Microsoft Office files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can scan for malicious macros (VBA) and embedded portable executable (PE) files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tool is suitable for scanning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Microsoft Word (*.doc, *.docx)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Microsoft Excel (*.xls, *.xlsx)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Microsoft Powerpoint (*.ppt, *.pptx)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toolkit includes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RTFScan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Mal-Host Setup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DisView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1297500" y="637700"/>
            <a:ext cx="70389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OfficeMalScanner : Syntax , Options</a:t>
            </a: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1297500" y="1307300"/>
            <a:ext cx="7456500" cy="3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Syntax:</a:t>
            </a:r>
            <a:endParaRPr sz="1400" b="1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OfficeMalScanner &lt;PPT, DOC or XLS file&gt; &lt;scan | info&gt; &lt;brute&gt; &lt;debug&gt;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</a:t>
            </a:r>
            <a:endParaRPr sz="1400" b="1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for several shellcode heuristics and encrypted PE-Files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dumps OLE structures, offsets+length and saves found VB-Macro code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inflate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decompresses Ms Office 2007 documents, e.g. docx, into a temp dir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226325" y="597050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EXECUTION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1008375" y="1093675"/>
            <a:ext cx="8284500" cy="3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Run the command prompt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Start OfficeMalScanner and execute the following statements to extract macros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b="1">
                <a:solidFill>
                  <a:srgbClr val="000000"/>
                </a:solidFill>
              </a:rPr>
              <a:t>scan option is selected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963" y="1850275"/>
            <a:ext cx="6780075" cy="30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1209400" y="2987925"/>
            <a:ext cx="3144300" cy="9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2454375" y="2468600"/>
            <a:ext cx="946200" cy="10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1355325" y="3681000"/>
            <a:ext cx="3144300" cy="9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1322125" y="4310025"/>
            <a:ext cx="1018500" cy="9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1216200" y="833300"/>
            <a:ext cx="7038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EXECUTION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info option is selected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38650"/>
          <a:stretch/>
        </p:blipFill>
        <p:spPr>
          <a:xfrm>
            <a:off x="778450" y="1659950"/>
            <a:ext cx="7975299" cy="31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1216200" y="1303250"/>
            <a:ext cx="4594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Info option is selected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739875" y="2767375"/>
            <a:ext cx="3144300" cy="14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778450" y="1866900"/>
            <a:ext cx="3667800" cy="14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778450" y="3278475"/>
            <a:ext cx="3144300" cy="1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739875" y="3594525"/>
            <a:ext cx="4858800" cy="26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1377925" y="4109400"/>
            <a:ext cx="3144300" cy="36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1188575" y="866075"/>
            <a:ext cx="7038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EXECUTION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body" idx="1"/>
          </p:nvPr>
        </p:nvSpPr>
        <p:spPr>
          <a:xfrm>
            <a:off x="1079525" y="1567550"/>
            <a:ext cx="7257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The decompressed macro code is stored in the OfficeMalScanner folder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75" y="2360200"/>
            <a:ext cx="68026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ctrTitle"/>
          </p:nvPr>
        </p:nvSpPr>
        <p:spPr>
          <a:xfrm>
            <a:off x="3231950" y="676775"/>
            <a:ext cx="5501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Iranian Pupy RAT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Malware Analysis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5353525" y="3686325"/>
            <a:ext cx="33417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Presented by: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Lavanya Juvvala A20442790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1236525" y="790175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EXECUTION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489950" y="1567550"/>
            <a:ext cx="8355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Inside the above folder, we find the document “ThisDocument” which runs the macros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00" y="2235050"/>
            <a:ext cx="7083799" cy="18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815225" y="299650"/>
            <a:ext cx="8176800" cy="4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Opening this document in Notepad++ for analyzing, these are the observations: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575" y="647375"/>
            <a:ext cx="7623800" cy="44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1458400" y="818125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1425825" y="2464950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1425825" y="4658600"/>
            <a:ext cx="4009500" cy="16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75" y="442500"/>
            <a:ext cx="7262500" cy="4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/>
          <p:nvPr/>
        </p:nvSpPr>
        <p:spPr>
          <a:xfrm>
            <a:off x="1437075" y="697175"/>
            <a:ext cx="1821300" cy="12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1437075" y="1091475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1437075" y="984675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75" y="453700"/>
            <a:ext cx="7288300" cy="4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1309000" y="4695325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1236525" y="790175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Contributions: Decoding the ‘y’ Code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192575" y="1408775"/>
            <a:ext cx="86673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Decoded the strings assigned to the parameters in base64 using Python.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5" y="1918500"/>
            <a:ext cx="8758824" cy="1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13" y="3942525"/>
            <a:ext cx="8328276" cy="3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 flipH="1">
            <a:off x="563525" y="3181150"/>
            <a:ext cx="7995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latin typeface="Times New Roman"/>
                <a:ea typeface="Times New Roman"/>
                <a:cs typeface="Times New Roman"/>
                <a:sym typeface="Times New Roman"/>
              </a:rPr>
              <a:t>On observing the decoded string, it can be inferenced that powershell script is encoded with UTF-16 before encoding with utf-64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.</a:t>
            </a:r>
            <a:r>
              <a:rPr lang="en" sz="1300" i="1">
                <a:latin typeface="Times New Roman"/>
                <a:ea typeface="Times New Roman"/>
                <a:cs typeface="Times New Roman"/>
                <a:sym typeface="Times New Roman"/>
              </a:rPr>
              <a:t> Thus the shell script is decoded using the following command.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498000" y="2464950"/>
            <a:ext cx="1821300" cy="10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757100" y="3942525"/>
            <a:ext cx="1821300" cy="1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563525" y="4097625"/>
            <a:ext cx="8222400" cy="24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1236525" y="790175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Limitation: Decoding the ‘x’ Code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192575" y="1408775"/>
            <a:ext cx="86673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the same process for the next string but in this case, there were multiple strings concatenated to construct a huge string. After performing multiple decode operation, had to beautify and resolve issues to generate the shell code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13" y="2227225"/>
            <a:ext cx="8808776" cy="2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1236525" y="790175"/>
            <a:ext cx="7038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Limitation: Decoding the ‘x’ Code</a:t>
            </a: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135525" y="1358850"/>
            <a:ext cx="86673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the same process for the next string but in this case, there were multiple strings concatenated to construct a huge string. After performing multiple decode operation, had to beautify and resolve issues to generate the shell code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5" y="2154150"/>
            <a:ext cx="8398700" cy="2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/>
          <p:nvPr/>
        </p:nvSpPr>
        <p:spPr>
          <a:xfrm>
            <a:off x="572150" y="2640625"/>
            <a:ext cx="1821300" cy="1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1564000" y="3540025"/>
            <a:ext cx="1821300" cy="15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1183375" y="73940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OBSERVATIONS</a:t>
            </a:r>
            <a:endParaRPr sz="2000"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1"/>
          </p:nvPr>
        </p:nvSpPr>
        <p:spPr>
          <a:xfrm>
            <a:off x="895650" y="1226600"/>
            <a:ext cx="8162700" cy="3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Scan PupyRat malware file 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 document in Notepad++ and notice it’s encoded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Two parameters x and y are found post further analysis which contains strings ending with “==” indicating it’s encoded in base64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Using python for further decoding of x and y parameters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From the decoded macros, it is understood that:</a:t>
            </a: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There are two powershell scripts.</a:t>
            </a: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The first powershell script is downloading resources for installing pupy rat from a particular IP which is specified in the script.</a:t>
            </a: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the second powershell script, there is a shell code which must be analyzed further, to understand the functionality.</a:t>
            </a:r>
            <a:endParaRPr sz="12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200">
                <a:solidFill>
                  <a:srgbClr val="FFFFFF"/>
                </a:solidFill>
              </a:rPr>
              <a:t> After the powershell script, it is understood that the configuration of the victim system is checked if it is 32 bit or a 64 bit system.</a:t>
            </a:r>
            <a:endParaRPr sz="12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200">
                <a:solidFill>
                  <a:srgbClr val="FFFFFF"/>
                </a:solidFill>
              </a:rPr>
              <a:t>From the next few lines it is understood that a shell with root access is spawned from the second 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powershell script.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1169100" y="921575"/>
            <a:ext cx="70389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CONCLUSION and MITIGATION</a:t>
            </a:r>
            <a:endParaRPr sz="2000"/>
          </a:p>
        </p:txBody>
      </p:sp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899675" y="1327575"/>
            <a:ext cx="7962900" cy="3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We can conclude that the resources for installing the pupy rat are downloaded from the first powershell script and a shell with root access is spawned through the second powershell script and pupy rat is installed on the victim system.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As the attackers create a backdoor, they can steal sensitive data and files and spy on you anytime even in the future.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organization should educate the employees about the risks of spear-phishing and shortened links.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 The macros in Microsoft Office products should be disabled in order to restrict the attacks that leverage this functionality.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 Organizations should also incorporate advanced malware prevention technologies and endpoint threat detection tools as part of their mitigation strategies.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1261825" y="793200"/>
            <a:ext cx="70389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: Android </a:t>
            </a:r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AndroRAT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AndroRAT is a remote administration tool for android platform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Classified as a malware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AndroRAT allows remote attacker to control a infected device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use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Gaining in popularity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297500" y="505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297500" y="934125"/>
            <a:ext cx="7038900" cy="4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and working of Iranian Pupy RAT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: Phishing Attack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Macros?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and Setup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Tool: What is OfficeMalScanner?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and Malware Analysis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Extension: Android 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VMware Workstation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10 pro evaluation edition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Pip, Git, Colorama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 studio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AndroRAT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Hybrid analysis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5" y="12"/>
            <a:ext cx="8190549" cy="49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00" y="81525"/>
            <a:ext cx="8545801" cy="49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7" y="55175"/>
            <a:ext cx="8209324" cy="50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69" name="Google Shape;369;p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analysis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Hybrid analysis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Dynamic analysis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AndroSAT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</a:t>
            </a:r>
            <a:endParaRPr/>
          </a:p>
        </p:txBody>
      </p:sp>
      <p:sp>
        <p:nvSpPr>
          <p:cNvPr id="375" name="Google Shape;375;p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4" y="196875"/>
            <a:ext cx="8309998" cy="47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256475"/>
            <a:ext cx="8065775" cy="45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87" y="220962"/>
            <a:ext cx="8172824" cy="47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37" y="167762"/>
            <a:ext cx="8377527" cy="470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37" y="216050"/>
            <a:ext cx="8231924" cy="47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1341200" y="826375"/>
            <a:ext cx="70389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1185675" y="1242275"/>
            <a:ext cx="7619400" cy="3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What is Pupy RAT?</a:t>
            </a:r>
            <a:endParaRPr sz="1400" b="1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Pupy is classified as a RAT(Remote Access Trojan).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multi-platform (Windows, Linux, OSX, Android), multi- function RAT and post-exploitation tool mainly written in python.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Python interpreter is fully loaded from memory so there may be little to no trace on the disk of a computer.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Pupy can communicate using multiple transports, load remote python code, python package and python C- extensions from memory.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could easily be implemented to stay hidden on a system and steal sensitive information as an APT (Advanced Persistent Threat).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0" y="325425"/>
            <a:ext cx="8236525" cy="46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>
            <a:spLocks noGrp="1"/>
          </p:cNvSpPr>
          <p:nvPr>
            <p:ph type="title"/>
          </p:nvPr>
        </p:nvSpPr>
        <p:spPr>
          <a:xfrm>
            <a:off x="1219675" y="853625"/>
            <a:ext cx="70389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Propagation</a:t>
            </a:r>
            <a:endParaRPr/>
          </a:p>
        </p:txBody>
      </p:sp>
      <p:sp>
        <p:nvSpPr>
          <p:cNvPr id="417" name="Google Shape;417;p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Through genuine looking emails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Websites (Loot, Prize winner etc)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MITM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Downloading apps through untrusted sources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Downloading apps not available in certain regions using a website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Phishing attacks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1259675" y="839475"/>
            <a:ext cx="70389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423" name="Google Shape;423;p54"/>
          <p:cNvSpPr txBox="1">
            <a:spLocks noGrp="1"/>
          </p:cNvSpPr>
          <p:nvPr>
            <p:ph type="body" idx="1"/>
          </p:nvPr>
        </p:nvSpPr>
        <p:spPr>
          <a:xfrm>
            <a:off x="956825" y="1380975"/>
            <a:ext cx="76446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 for antivirus to detect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emulate normal behaviour when running in vm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Modify system parameters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 footprint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Execute after installation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execution after reboot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Inspect analysis tools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Ability to remotely monitor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data and upload to server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information (IMEI)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Audio (phone calls, audio recordings)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Images (Take a photo, access gallery)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Video (Live video, recorded video)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Text (SMS, notes etc)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Location (Live, saved location info)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Write and read to storage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Read phone state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1247975" y="818250"/>
            <a:ext cx="70389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Mitigations</a:t>
            </a:r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 apps only from trusted sources (Google Play)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 open suspicious emails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 open malicious websites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 open spam messages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Beware of advertisements on apps (Especially social media)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a highly tested and rated internet security software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common sense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enterprise have a security policy, perform risk assessment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 security policy based on risk assessment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Avoid public networks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>
            <a:spLocks noGrp="1"/>
          </p:cNvSpPr>
          <p:nvPr>
            <p:ph type="title"/>
          </p:nvPr>
        </p:nvSpPr>
        <p:spPr>
          <a:xfrm>
            <a:off x="1266925" y="891925"/>
            <a:ext cx="70389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35" name="Google Shape;435;p56"/>
          <p:cNvSpPr txBox="1">
            <a:spLocks noGrp="1"/>
          </p:cNvSpPr>
          <p:nvPr>
            <p:ph type="body" idx="1"/>
          </p:nvPr>
        </p:nvSpPr>
        <p:spPr>
          <a:xfrm>
            <a:off x="1045600" y="1567550"/>
            <a:ext cx="7290900" cy="3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Dynamic analysis of AndroRAT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Extract application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Initialize emulator for API monitoring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Install application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Launch application using command line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Launch activity of app using MonkeyRunner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Perform activities and take screenshots using MonkeyRunner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Logs are fed to parser and info is obtained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Information is given in the form of XML and PDF files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>
            <a:spLocks noGrp="1"/>
          </p:cNvSpPr>
          <p:nvPr>
            <p:ph type="title"/>
          </p:nvPr>
        </p:nvSpPr>
        <p:spPr>
          <a:xfrm>
            <a:off x="1334575" y="935250"/>
            <a:ext cx="70389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1" name="Google Shape;441;p5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599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https://www.codeproject.com/Articles/325776/The-Art-of- Win32-Shellcoding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http://www.reconstructer.org/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ttps://www.secureworks.com/blog/iranian-pupyrat-bites- middle-eastern-organizations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https://sensorstechforum.com/pupy- rahttps://sensorstechforum.com/pupy-rat-description-and- removal/t-description-and-removal/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1233825" y="853625"/>
            <a:ext cx="70389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 Devices. Validating Security-Enhanced Linux in Android. [Online]. Available: https://source.android.com/devices/tech/security/se-linux.html.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 Devices. Android Security Overview. [Online]. Available: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https://source.android.com/devices/tech/security/</a:t>
            </a:r>
            <a:r>
              <a:rPr lang="en"/>
              <a:t>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Android-Apktool: A tool for reverse engineering Android APK files. [Online]. Available: https://code.google.com/p/android-apktool/.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Apk2java: Batch file to automate APK decompilation process. [Online]. Available: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https://code.google.com/p/apk2java/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M. Alazab, V. Monsamy, L. Batten, P. Lantz, and R. Tian. Analysis of Malicious and Benign Android Applications. In 32nd International Conference on Distributed Computing Systems Workshops (ICDCSW), 2012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>
            <a:spLocks noGrp="1"/>
          </p:cNvSpPr>
          <p:nvPr>
            <p:ph type="title"/>
          </p:nvPr>
        </p:nvSpPr>
        <p:spPr>
          <a:xfrm>
            <a:off x="272125" y="550575"/>
            <a:ext cx="8528400" cy="4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425" y="1160750"/>
            <a:ext cx="4359825" cy="290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785550"/>
            <a:ext cx="60960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1283275" y="813000"/>
            <a:ext cx="7038900" cy="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987025" y="1323600"/>
            <a:ext cx="755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attackers from COBALT GYPSY group used phishing lures to distribute Iranian PupyRAT.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was first detected by the Secureworks Counter Threat Team(CTU) in early January 2017.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Victim opens the mail and clicks on the link from the phishing mail and downloads a document on the local system.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downloaded document attempts to run a macro which in turn runs a PowerShell command.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command downloads two additional PowerShell scripts that install PupyRAT, an open-source remote access trojan (RAT).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creates a back-door for the attackers to exploit the victim’s system.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257197" y="4192175"/>
            <a:ext cx="21621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/>
              <a:t>Spoofed Domains</a:t>
            </a:r>
            <a:endParaRPr sz="1900" i="1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5" y="1312700"/>
            <a:ext cx="8588326" cy="2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1219275" y="834825"/>
            <a:ext cx="70389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Pupy Rat Effects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1261950" y="1218925"/>
            <a:ext cx="7038900" cy="3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Windows specific :</a:t>
            </a:r>
            <a:endParaRPr sz="1400" b="1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migrate</a:t>
            </a:r>
            <a:endParaRPr sz="1200">
              <a:solidFill>
                <a:srgbClr val="FFFFF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FFFF"/>
                </a:solidFill>
              </a:rPr>
              <a:t>inter process architecture injection also works (x86-&gt;x64 and x64-&gt;x86)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in memory execution of PE exe both x86 and x64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webcam snapshot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microphone recorder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mouselogger:</a:t>
            </a:r>
            <a:endParaRPr sz="1200">
              <a:solidFill>
                <a:srgbClr val="FFFFF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FFFF"/>
                </a:solidFill>
              </a:rPr>
              <a:t>takes small screenshots around the mouse at each click and send them back to the server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token manipulation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getsystem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creddump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</a:rPr>
              <a:t>tons of useful powershell scripts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97500" y="637700"/>
            <a:ext cx="70389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: Phishing Attack</a:t>
            </a: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723750" y="1221950"/>
            <a:ext cx="8050500" cy="37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Screenshots of the malicious emails from the phishing attack.</a:t>
            </a:r>
            <a:endParaRPr sz="14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On clicking these links, a macro which is enabled behind the forms runs few scripts on the victim machine which gives a backdoor to the attacker .</a:t>
            </a:r>
            <a:endParaRPr sz="14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25" y="2330050"/>
            <a:ext cx="3553475" cy="2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375" y="2330050"/>
            <a:ext cx="3679100" cy="2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1772</Words>
  <Application>Microsoft Office PowerPoint</Application>
  <PresentationFormat>On-screen Show (16:9)</PresentationFormat>
  <Paragraphs>212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Montserrat</vt:lpstr>
      <vt:lpstr>Lato</vt:lpstr>
      <vt:lpstr>Arial</vt:lpstr>
      <vt:lpstr>Times New Roman</vt:lpstr>
      <vt:lpstr>Focus</vt:lpstr>
      <vt:lpstr>Software Security CS 595 Final Presentation            Guidance by: Prof YUE DUAN</vt:lpstr>
      <vt:lpstr>Iranian Pupy RAT -  A Malware Analysis</vt:lpstr>
      <vt:lpstr>Table of Contents</vt:lpstr>
      <vt:lpstr>Motivation</vt:lpstr>
      <vt:lpstr>PowerPoint Presentation</vt:lpstr>
      <vt:lpstr>Working</vt:lpstr>
      <vt:lpstr>PowerPoint Presentation</vt:lpstr>
      <vt:lpstr>Pupy Rat Effects</vt:lpstr>
      <vt:lpstr>Methodology : Phishing Attack</vt:lpstr>
      <vt:lpstr>Macros: Definition and Uses</vt:lpstr>
      <vt:lpstr> Setup Work Environment</vt:lpstr>
      <vt:lpstr> Setup Work Environment</vt:lpstr>
      <vt:lpstr> Setup Work Environment</vt:lpstr>
      <vt:lpstr> Setup Work Environment</vt:lpstr>
      <vt:lpstr>Tools: OfficeMalScanner</vt:lpstr>
      <vt:lpstr>OfficeMalScanner : Syntax , Options</vt:lpstr>
      <vt:lpstr>EXECUTION</vt:lpstr>
      <vt:lpstr>EXECUTION</vt:lpstr>
      <vt:lpstr>EXECUTION</vt:lpstr>
      <vt:lpstr>EXECUTION</vt:lpstr>
      <vt:lpstr>PowerPoint Presentation</vt:lpstr>
      <vt:lpstr>PowerPoint Presentation</vt:lpstr>
      <vt:lpstr>PowerPoint Presentation</vt:lpstr>
      <vt:lpstr>Contributions: Decoding the ‘y’ Code</vt:lpstr>
      <vt:lpstr>Limitation: Decoding the ‘x’ Code</vt:lpstr>
      <vt:lpstr>Limitation: Decoding the ‘x’ Code</vt:lpstr>
      <vt:lpstr>OBSERVATIONS</vt:lpstr>
      <vt:lpstr>CONCLUSION and MITIGATION</vt:lpstr>
      <vt:lpstr>Extension : Android </vt:lpstr>
      <vt:lpstr>Setup</vt:lpstr>
      <vt:lpstr>PowerPoint Presentation</vt:lpstr>
      <vt:lpstr>PowerPoint Presentation</vt:lpstr>
      <vt:lpstr>PowerPoint Presentation</vt:lpstr>
      <vt:lpstr>Analysis</vt:lpstr>
      <vt:lpstr>Static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Propagation</vt:lpstr>
      <vt:lpstr>Observations</vt:lpstr>
      <vt:lpstr>Mitigations</vt:lpstr>
      <vt:lpstr>Future Work</vt:lpstr>
      <vt:lpstr>References</vt:lpstr>
      <vt:lpstr>References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Security CS 595 Final Presentation            Guidance by: Prof YUE DUAN</dc:title>
  <cp:lastModifiedBy>lav</cp:lastModifiedBy>
  <cp:revision>1</cp:revision>
  <dcterms:modified xsi:type="dcterms:W3CDTF">2020-12-11T18:25:30Z</dcterms:modified>
</cp:coreProperties>
</file>